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272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3734410"/>
            <a:ext cx="7329840" cy="1527050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414165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1"/>
            <a:ext cx="6558080" cy="61082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138425"/>
            <a:ext cx="655808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7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7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sohowww.nascom.nasa.gov/data/realtime/soho/soho_fader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3734410"/>
            <a:ext cx="8093365" cy="1527050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Baskerville Old Face"/>
                <a:cs typeface="Baskerville Old Face"/>
              </a:rPr>
              <a:t>Solar &amp; </a:t>
            </a:r>
            <a:r>
              <a:rPr lang="en-US" sz="4400" dirty="0" err="1" smtClean="0">
                <a:latin typeface="Baskerville Old Face"/>
                <a:cs typeface="Baskerville Old Face"/>
              </a:rPr>
              <a:t>Heliospheric</a:t>
            </a:r>
            <a:r>
              <a:rPr lang="en-US" sz="4400" dirty="0" smtClean="0">
                <a:latin typeface="Baskerville Old Face"/>
                <a:cs typeface="Baskerville Old Face"/>
              </a:rPr>
              <a:t> Observatory</a:t>
            </a:r>
            <a:endParaRPr lang="en-US" sz="4400" dirty="0">
              <a:latin typeface="Baskerville Old Face"/>
              <a:cs typeface="Baskerville Old Fac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414165"/>
            <a:ext cx="7329840" cy="45811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>
                <a:latin typeface="Baskerville Old Face"/>
                <a:cs typeface="Baskerville Old Face"/>
              </a:rPr>
              <a:t>Rayana Thompson &amp; </a:t>
            </a:r>
            <a:r>
              <a:rPr lang="en-US" dirty="0" err="1" smtClean="0">
                <a:latin typeface="Baskerville Old Face"/>
                <a:cs typeface="Baskerville Old Face"/>
              </a:rPr>
              <a:t>Windell</a:t>
            </a:r>
            <a:r>
              <a:rPr lang="en-US" dirty="0" smtClean="0">
                <a:latin typeface="Baskerville Old Face"/>
                <a:cs typeface="Baskerville Old Face"/>
              </a:rPr>
              <a:t> Barfield</a:t>
            </a:r>
            <a:endParaRPr lang="en-US" dirty="0">
              <a:latin typeface="Baskerville Old Face"/>
              <a:cs typeface="Baskerville Old Face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22195"/>
            <a:ext cx="8229600" cy="916230"/>
          </a:xfrm>
          <a:solidFill>
            <a:srgbClr val="7ABC32"/>
          </a:solidFill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Baskerville Old Face"/>
                <a:cs typeface="Baskerville Old Face"/>
              </a:rPr>
              <a:t>SOHO</a:t>
            </a:r>
            <a:endParaRPr lang="en-US" sz="4000" dirty="0">
              <a:solidFill>
                <a:schemeClr val="bg1"/>
              </a:solidFill>
              <a:latin typeface="Baskerville Old Face"/>
              <a:cs typeface="Baskerville Old Fac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2054655"/>
            <a:ext cx="4123035" cy="391880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askerville Old Face"/>
                <a:cs typeface="Baskerville Old Face"/>
              </a:rPr>
              <a:t>December 2, 1995</a:t>
            </a:r>
          </a:p>
          <a:p>
            <a:r>
              <a:rPr lang="en-US" sz="3600" dirty="0" smtClean="0">
                <a:latin typeface="Baskerville Old Face"/>
                <a:cs typeface="Baskerville Old Face"/>
              </a:rPr>
              <a:t>UV &amp; Magnetic Optical Information</a:t>
            </a:r>
          </a:p>
          <a:p>
            <a:r>
              <a:rPr lang="en-US" sz="3600" dirty="0" smtClean="0">
                <a:latin typeface="Baskerville Old Face"/>
                <a:cs typeface="Baskerville Old Face"/>
              </a:rPr>
              <a:t>Eight Instruments</a:t>
            </a:r>
          </a:p>
          <a:p>
            <a:endParaRPr lang="en-US" sz="3200" dirty="0" smtClean="0">
              <a:latin typeface="Baskerville Old Face"/>
              <a:cs typeface="Baskerville Old Face"/>
            </a:endParaRPr>
          </a:p>
          <a:p>
            <a:endParaRPr lang="en-US" sz="3200" dirty="0" smtClean="0">
              <a:solidFill>
                <a:srgbClr val="002060"/>
              </a:solidFill>
              <a:latin typeface="Baskerville Old Face"/>
              <a:cs typeface="Baskerville Old Face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115" y="2512770"/>
            <a:ext cx="3621635" cy="315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5" y="69490"/>
            <a:ext cx="6558080" cy="916231"/>
          </a:xfrm>
          <a:solidFill>
            <a:srgbClr val="7ABC32"/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Baskerville Old Face"/>
                <a:cs typeface="Baskerville Old Face"/>
              </a:rPr>
              <a:t>Important Instruments</a:t>
            </a:r>
            <a:endParaRPr lang="en-US" sz="4000" dirty="0">
              <a:solidFill>
                <a:schemeClr val="bg1"/>
              </a:solidFill>
              <a:latin typeface="Baskerville Old Face"/>
              <a:cs typeface="Baskerville Old Face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17898" y="1291130"/>
            <a:ext cx="7329842" cy="5344675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askerville Old Face"/>
                <a:cs typeface="Baskerville Old Face"/>
              </a:rPr>
              <a:t>EIT– </a:t>
            </a:r>
            <a:r>
              <a:rPr lang="en-US" sz="2400" dirty="0" smtClean="0">
                <a:latin typeface="Baskerville Old Face"/>
                <a:cs typeface="Baskerville Old Face"/>
              </a:rPr>
              <a:t>Extreme Ultraviolet Imaging Telescope</a:t>
            </a:r>
            <a:endParaRPr lang="en-US" sz="3600" dirty="0" smtClean="0">
              <a:latin typeface="Baskerville Old Face"/>
              <a:cs typeface="Baskerville Old Face"/>
            </a:endParaRPr>
          </a:p>
          <a:p>
            <a:r>
              <a:rPr lang="en-US" sz="3600" dirty="0">
                <a:latin typeface="Baskerville Old Face"/>
                <a:cs typeface="Baskerville Old Face"/>
              </a:rPr>
              <a:t>ERNE</a:t>
            </a:r>
            <a:r>
              <a:rPr lang="en-US" sz="4800" dirty="0">
                <a:latin typeface="Baskerville Old Face"/>
                <a:cs typeface="Baskerville Old Face"/>
              </a:rPr>
              <a:t>– </a:t>
            </a:r>
            <a:r>
              <a:rPr lang="en-US" sz="2400" dirty="0">
                <a:latin typeface="Baskerville Old Face"/>
                <a:cs typeface="Baskerville Old Face"/>
              </a:rPr>
              <a:t>Energetic &amp; </a:t>
            </a:r>
            <a:r>
              <a:rPr lang="en-US" sz="2400" dirty="0" err="1">
                <a:latin typeface="Baskerville Old Face"/>
                <a:cs typeface="Baskerville Old Face"/>
              </a:rPr>
              <a:t>Relavistic</a:t>
            </a:r>
            <a:r>
              <a:rPr lang="en-US" sz="2400" dirty="0">
                <a:latin typeface="Baskerville Old Face"/>
                <a:cs typeface="Baskerville Old Face"/>
              </a:rPr>
              <a:t> Nuclei &amp; Electron </a:t>
            </a:r>
            <a:r>
              <a:rPr lang="en-US" sz="2400" dirty="0" smtClean="0">
                <a:latin typeface="Baskerville Old Face"/>
                <a:cs typeface="Baskerville Old Face"/>
              </a:rPr>
              <a:t>Experiment</a:t>
            </a:r>
          </a:p>
          <a:p>
            <a:r>
              <a:rPr lang="en-US" sz="3900" dirty="0">
                <a:latin typeface="Baskerville Old Face"/>
                <a:cs typeface="Baskerville Old Face"/>
              </a:rPr>
              <a:t>GOLF</a:t>
            </a:r>
            <a:r>
              <a:rPr lang="en-US" sz="4800" dirty="0">
                <a:latin typeface="Baskerville Old Face"/>
                <a:cs typeface="Baskerville Old Face"/>
              </a:rPr>
              <a:t>– </a:t>
            </a:r>
            <a:r>
              <a:rPr lang="en-US" sz="2600" dirty="0">
                <a:latin typeface="Baskerville Old Face"/>
                <a:cs typeface="Baskerville Old Face"/>
              </a:rPr>
              <a:t>Global </a:t>
            </a:r>
            <a:r>
              <a:rPr lang="en-US" sz="2600" dirty="0" err="1">
                <a:latin typeface="Baskerville Old Face"/>
                <a:cs typeface="Baskerville Old Face"/>
              </a:rPr>
              <a:t>Oscillatious</a:t>
            </a:r>
            <a:r>
              <a:rPr lang="en-US" sz="2600" dirty="0">
                <a:latin typeface="Baskerville Old Face"/>
                <a:cs typeface="Baskerville Old Face"/>
              </a:rPr>
              <a:t> at Low Frequencies</a:t>
            </a:r>
          </a:p>
          <a:p>
            <a:endParaRPr lang="en-US" sz="3600" dirty="0">
              <a:latin typeface="Baskerville Old Face"/>
              <a:cs typeface="Baskerville Old Face"/>
            </a:endParaRPr>
          </a:p>
          <a:p>
            <a:endParaRPr lang="en-US" sz="3600" dirty="0" smtClean="0">
              <a:latin typeface="Baskerville Old Face"/>
              <a:cs typeface="Baskerville Old Face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9489"/>
            <a:ext cx="8229600" cy="106893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Baskerville Old Face"/>
                <a:cs typeface="Baskerville Old Face"/>
              </a:rPr>
              <a:t>Functions of Important Instruments</a:t>
            </a:r>
            <a:endParaRPr lang="en-US" sz="4000" dirty="0">
              <a:latin typeface="Baskerville Old Face"/>
              <a:cs typeface="Baskerville Old Fac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1"/>
            <a:ext cx="8229600" cy="4376918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askerville Old Face"/>
                <a:cs typeface="Baskerville Old Face"/>
              </a:rPr>
              <a:t>EIT– studies </a:t>
            </a:r>
            <a:r>
              <a:rPr lang="en-US" sz="3600" dirty="0">
                <a:latin typeface="Baskerville Old Face"/>
                <a:cs typeface="Baskerville Old Face"/>
              </a:rPr>
              <a:t>the low coronal structure and </a:t>
            </a:r>
            <a:r>
              <a:rPr lang="en-US" sz="3600" dirty="0" smtClean="0">
                <a:latin typeface="Baskerville Old Face"/>
                <a:cs typeface="Baskerville Old Face"/>
              </a:rPr>
              <a:t>activity</a:t>
            </a:r>
          </a:p>
          <a:p>
            <a:r>
              <a:rPr lang="en-US" sz="3600" dirty="0" smtClean="0">
                <a:latin typeface="Baskerville Old Face"/>
                <a:cs typeface="Baskerville Old Face"/>
              </a:rPr>
              <a:t>ERNE – studies </a:t>
            </a:r>
            <a:r>
              <a:rPr lang="en-US" sz="3600" dirty="0">
                <a:latin typeface="Baskerville Old Face"/>
                <a:cs typeface="Baskerville Old Face"/>
              </a:rPr>
              <a:t>the ion and electron composition of the solar </a:t>
            </a:r>
            <a:r>
              <a:rPr lang="en-US" sz="3600" dirty="0" smtClean="0">
                <a:latin typeface="Baskerville Old Face"/>
                <a:cs typeface="Baskerville Old Face"/>
              </a:rPr>
              <a:t>wind</a:t>
            </a:r>
          </a:p>
          <a:p>
            <a:r>
              <a:rPr lang="en-US" sz="3600" dirty="0" smtClean="0">
                <a:latin typeface="Baskerville Old Face"/>
                <a:cs typeface="Baskerville Old Face"/>
              </a:rPr>
              <a:t>GOLF -- </a:t>
            </a:r>
            <a:r>
              <a:rPr lang="en-US" sz="3600" dirty="0">
                <a:latin typeface="Baskerville Old Face"/>
                <a:cs typeface="Baskerville Old Face"/>
              </a:rPr>
              <a:t>measures velocity variations of the whole solar disk to explore the core of the sun</a:t>
            </a:r>
            <a:endParaRPr lang="en-US" sz="3600" dirty="0">
              <a:latin typeface="Baskerville Old Face"/>
              <a:cs typeface="Baskerville Old Face"/>
            </a:endParaRPr>
          </a:p>
        </p:txBody>
      </p:sp>
    </p:spTree>
    <p:extLst>
      <p:ext uri="{BB962C8B-B14F-4D97-AF65-F5344CB8AC3E}">
        <p14:creationId xmlns:p14="http://schemas.microsoft.com/office/powerpoint/2010/main" val="2319226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5" y="222195"/>
            <a:ext cx="6558080" cy="916231"/>
          </a:xfrm>
          <a:solidFill>
            <a:srgbClr val="7ABC32"/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Baskerville Old Face"/>
                <a:cs typeface="Baskerville Old Face"/>
              </a:rPr>
              <a:t>SOHO</a:t>
            </a:r>
            <a:endParaRPr lang="en-US" sz="4000" dirty="0">
              <a:solidFill>
                <a:schemeClr val="bg1"/>
              </a:solidFill>
              <a:latin typeface="Baskerville Old Face"/>
              <a:cs typeface="Baskerville Old Fac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605" y="1443835"/>
            <a:ext cx="7016194" cy="512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948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5" y="1596540"/>
            <a:ext cx="1985165" cy="1985165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281425" y="1596540"/>
            <a:ext cx="1985165" cy="1985165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596540"/>
            <a:ext cx="1985165" cy="1985165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862575" y="1596540"/>
            <a:ext cx="1993392" cy="19933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6260" y="4345230"/>
            <a:ext cx="83987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Baskerville Old Face"/>
                <a:cs typeface="Baskerville Old Face"/>
              </a:rPr>
              <a:t>Images taken with EIT at different wavelengths from 24 April 2014. The device is sensitive to these four wavelengths. </a:t>
            </a:r>
            <a:r>
              <a:rPr lang="en-US" sz="2000" dirty="0">
                <a:latin typeface="Baskerville Old Face"/>
                <a:cs typeface="Baskerville Old Face"/>
              </a:rPr>
              <a:t>EIT is built as a single telescope with a quadrant structure to the entrance mirrors: each quadrant reflects a different </a:t>
            </a:r>
            <a:r>
              <a:rPr lang="en-US" sz="2000" dirty="0" err="1">
                <a:latin typeface="Baskerville Old Face"/>
                <a:cs typeface="Baskerville Old Face"/>
              </a:rPr>
              <a:t>colour</a:t>
            </a:r>
            <a:r>
              <a:rPr lang="en-US" sz="2000" dirty="0">
                <a:latin typeface="Baskerville Old Face"/>
                <a:cs typeface="Baskerville Old Face"/>
              </a:rPr>
              <a:t> of EUV light, and the wavelength to be observed is selected by a shutter that blocks light from all but the desired quadrant of the main </a:t>
            </a:r>
            <a:r>
              <a:rPr lang="en-US" sz="2000" dirty="0" smtClean="0">
                <a:latin typeface="Baskerville Old Face"/>
                <a:cs typeface="Baskerville Old Face"/>
              </a:rPr>
              <a:t>telescope.</a:t>
            </a:r>
            <a:endParaRPr lang="en-US" sz="2000" dirty="0">
              <a:latin typeface="Baskerville Old Face"/>
              <a:cs typeface="Baskerville Old Face"/>
            </a:endParaRPr>
          </a:p>
        </p:txBody>
      </p:sp>
    </p:spTree>
    <p:extLst>
      <p:ext uri="{BB962C8B-B14F-4D97-AF65-F5344CB8AC3E}">
        <p14:creationId xmlns:p14="http://schemas.microsoft.com/office/powerpoint/2010/main" val="1807934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8965" y="1901950"/>
            <a:ext cx="80933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http://sohowww.nascom.nasa.gov/data/realtime/soho/</a:t>
            </a:r>
            <a:r>
              <a:rPr lang="en-US" dirty="0" smtClean="0">
                <a:hlinkClick r:id="rId2"/>
              </a:rPr>
              <a:t>soho_fader.html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48965" y="222195"/>
            <a:ext cx="8085130" cy="916231"/>
          </a:xfrm>
          <a:solidFill>
            <a:srgbClr val="7ABC32"/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Baskerville Old Face"/>
                <a:cs typeface="Baskerville Old Face"/>
              </a:rPr>
              <a:t>Real-Time SOHO Images</a:t>
            </a:r>
            <a:endParaRPr lang="en-US" sz="4000" dirty="0">
              <a:solidFill>
                <a:schemeClr val="bg1"/>
              </a:solidFill>
              <a:latin typeface="Baskerville Old Face"/>
              <a:cs typeface="Baskerville Old Face"/>
            </a:endParaRPr>
          </a:p>
        </p:txBody>
      </p:sp>
    </p:spTree>
    <p:extLst>
      <p:ext uri="{BB962C8B-B14F-4D97-AF65-F5344CB8AC3E}">
        <p14:creationId xmlns:p14="http://schemas.microsoft.com/office/powerpoint/2010/main" val="1027818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179</Words>
  <Application>Microsoft Macintosh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Solar &amp; Heliospheric Observatory</vt:lpstr>
      <vt:lpstr>SOHO</vt:lpstr>
      <vt:lpstr>Important Instruments</vt:lpstr>
      <vt:lpstr>Functions of Important Instruments</vt:lpstr>
      <vt:lpstr>SOHO</vt:lpstr>
      <vt:lpstr>PowerPoint Presentation</vt:lpstr>
      <vt:lpstr>Real-Time SOHO Images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Rayana Thompson</cp:lastModifiedBy>
  <cp:revision>37</cp:revision>
  <dcterms:created xsi:type="dcterms:W3CDTF">2013-08-21T19:17:07Z</dcterms:created>
  <dcterms:modified xsi:type="dcterms:W3CDTF">2014-04-24T03:09:50Z</dcterms:modified>
</cp:coreProperties>
</file>